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20" r:id="rId1"/>
  </p:sldMasterIdLst>
  <p:notesMasterIdLst>
    <p:notesMasterId r:id="rId13"/>
  </p:notesMasterIdLst>
  <p:handoutMasterIdLst>
    <p:handoutMasterId r:id="rId14"/>
  </p:handoutMasterIdLst>
  <p:sldIdLst>
    <p:sldId id="324" r:id="rId2"/>
    <p:sldId id="306" r:id="rId3"/>
    <p:sldId id="326" r:id="rId4"/>
    <p:sldId id="329" r:id="rId5"/>
    <p:sldId id="327" r:id="rId6"/>
    <p:sldId id="262" r:id="rId7"/>
    <p:sldId id="325" r:id="rId8"/>
    <p:sldId id="263" r:id="rId9"/>
    <p:sldId id="264" r:id="rId10"/>
    <p:sldId id="322" r:id="rId11"/>
    <p:sldId id="323" r:id="rId12"/>
  </p:sldIdLst>
  <p:sldSz cx="12188825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864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pos="3839">
          <p15:clr>
            <a:srgbClr val="A4A3A4"/>
          </p15:clr>
        </p15:guide>
        <p15:guide id="5" pos="384">
          <p15:clr>
            <a:srgbClr val="A4A3A4"/>
          </p15:clr>
        </p15:guide>
        <p15:guide id="6" pos="72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5D3"/>
    <a:srgbClr val="34BEBA"/>
    <a:srgbClr val="E3B20E"/>
    <a:srgbClr val="804E9E"/>
    <a:srgbClr val="9A20E2"/>
    <a:srgbClr val="00BEBE"/>
    <a:srgbClr val="DBA828"/>
    <a:srgbClr val="E7C7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EB9631B5-78F2-41C9-869B-9F39066F8104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690" autoAdjust="0"/>
  </p:normalViewPr>
  <p:slideViewPr>
    <p:cSldViewPr snapToGrid="0">
      <p:cViewPr varScale="1">
        <p:scale>
          <a:sx n="74" d="100"/>
          <a:sy n="74" d="100"/>
        </p:scale>
        <p:origin x="665" y="22"/>
      </p:cViewPr>
      <p:guideLst>
        <p:guide orient="horz" pos="2160"/>
        <p:guide orient="horz" pos="864"/>
        <p:guide orient="horz" pos="3792"/>
        <p:guide pos="3839"/>
        <p:guide pos="384"/>
        <p:guide pos="729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/>
              <a:t>9/5/2017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6F0DB-E055-41D0-9102-627A646E4242}" type="datetimeFigureOut">
              <a:rPr lang="en-US" smtClean="0"/>
              <a:t>9/5/2017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FBC3A-A12C-40F9-BB8D-BC30C7901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511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88988" y="609600"/>
            <a:ext cx="5280025" cy="2971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008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88988" y="609600"/>
            <a:ext cx="5280025" cy="2971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8197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88988" y="609600"/>
            <a:ext cx="5280025" cy="2971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303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88988" y="609600"/>
            <a:ext cx="5280025" cy="2971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95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88988" y="609600"/>
            <a:ext cx="5280025" cy="2971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85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88988" y="609600"/>
            <a:ext cx="5280025" cy="2971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54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88988" y="609600"/>
            <a:ext cx="5280025" cy="29718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970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Presenter Nam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4164" y="5038513"/>
            <a:ext cx="5329412" cy="744123"/>
          </a:xfr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Speaker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99875" y="1206372"/>
            <a:ext cx="3656648" cy="338328"/>
          </a:xfrm>
        </p:spPr>
        <p:txBody>
          <a:bodyPr anchor="b" anchorCtr="0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800" b="1" baseline="0">
                <a:solidFill>
                  <a:srgbClr val="0095D3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3pPr>
            <a:lvl4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4pPr>
            <a:lvl5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5pPr>
            <a:lvl6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6pPr>
            <a:lvl7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7pPr>
            <a:lvl8pPr marL="0" indent="0">
              <a:lnSpc>
                <a:spcPct val="9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</a:defRPr>
            </a:lvl8pPr>
          </a:lstStyle>
          <a:p>
            <a:pPr lvl="0"/>
            <a:r>
              <a:rPr lang="en-US"/>
              <a:t>SESSION ID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14163" y="5901090"/>
            <a:ext cx="3408167" cy="492737"/>
          </a:xfrm>
          <a:noFill/>
        </p:spPr>
        <p:txBody>
          <a:bodyPr wrap="none"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buNone/>
              <a:defRPr lang="en-US" sz="1400" b="1" baseline="0" dirty="0" smtClean="0">
                <a:solidFill>
                  <a:srgbClr val="0095D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lvl="0"/>
            <a:r>
              <a:rPr lang="en-US"/>
              <a:t>#</a:t>
            </a:r>
            <a:r>
              <a:rPr lang="en-US" err="1"/>
              <a:t>VMworld</a:t>
            </a:r>
            <a:r>
              <a:rPr lang="en-US"/>
              <a:t>   #</a:t>
            </a:r>
            <a:r>
              <a:rPr lang="en-US" err="1"/>
              <a:t>SessionID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399875" y="1643773"/>
            <a:ext cx="5343701" cy="3276286"/>
          </a:xfrm>
        </p:spPr>
        <p:txBody>
          <a:bodyPr anchor="t"/>
          <a:lstStyle>
            <a:lvl1pPr>
              <a:defRPr sz="3600" b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14571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Y_sessions 1-3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864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 bwMode="ltGray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914160" y="2593231"/>
            <a:ext cx="4812049" cy="5334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2pPr>
            <a:lvl3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3pPr>
            <a:lvl4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4pPr>
            <a:lvl5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5pPr>
            <a:lvl6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6pPr>
            <a:lvl7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7pPr>
            <a:lvl8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8pPr>
            <a:lvl9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add Name, Title, Company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43060" y="457200"/>
            <a:ext cx="4875530" cy="2011680"/>
          </a:xfrm>
        </p:spPr>
        <p:txBody>
          <a:bodyPr/>
          <a:lstStyle>
            <a:lvl1pPr marL="58738" indent="-55563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5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7" cy="242475"/>
            <a:chOff x="-16" y="4944"/>
            <a:chExt cx="3223" cy="604"/>
          </a:xfrm>
          <a:solidFill>
            <a:schemeClr val="bg1"/>
          </a:solidFill>
        </p:grpSpPr>
        <p:sp>
          <p:nvSpPr>
            <p:cNvPr id="26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918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tric 1">
    <p:bg bwMode="ltGray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22412" y="685800"/>
            <a:ext cx="4387977" cy="16764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322412" y="2362200"/>
            <a:ext cx="4387977" cy="10668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7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6" cy="242475"/>
            <a:chOff x="-16" y="4944"/>
            <a:chExt cx="3223" cy="604"/>
          </a:xfrm>
          <a:solidFill>
            <a:schemeClr val="tx1"/>
          </a:solidFill>
        </p:grpSpPr>
        <p:sp>
          <p:nvSpPr>
            <p:cNvPr id="18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344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tric 2">
    <p:bg bwMode="ltGray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703854" y="2209800"/>
            <a:ext cx="4387977" cy="16764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703854" y="3886200"/>
            <a:ext cx="4387977" cy="10668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grpSp>
        <p:nvGrpSpPr>
          <p:cNvPr id="17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7" cy="242475"/>
            <a:chOff x="-16" y="4944"/>
            <a:chExt cx="3223" cy="604"/>
          </a:xfrm>
          <a:solidFill>
            <a:schemeClr val="bg1"/>
          </a:solidFill>
        </p:grpSpPr>
        <p:sp>
          <p:nvSpPr>
            <p:cNvPr id="18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991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tric 3">
    <p:bg bwMode="ltGray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055811" y="5213798"/>
            <a:ext cx="3733881" cy="1415602"/>
          </a:xfrm>
        </p:spPr>
        <p:txBody>
          <a:bodyPr anchor="ctr"/>
          <a:lstStyle>
            <a:lvl1pPr marL="3175" indent="0" algn="r">
              <a:spcBef>
                <a:spcPts val="0"/>
              </a:spcBef>
              <a:buNone/>
              <a:defRPr sz="88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/>
              <a:t>XX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94413" y="5213798"/>
            <a:ext cx="4509865" cy="1415602"/>
          </a:xfrm>
        </p:spPr>
        <p:txBody>
          <a:bodyPr anchor="ctr"/>
          <a:lstStyle>
            <a:lvl1pPr marL="3175" indent="0">
              <a:spcBef>
                <a:spcPts val="0"/>
              </a:spcBef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7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6" cy="242475"/>
            <a:chOff x="-16" y="4944"/>
            <a:chExt cx="3223" cy="604"/>
          </a:xfrm>
          <a:solidFill>
            <a:schemeClr val="tx1"/>
          </a:solidFill>
        </p:grpSpPr>
        <p:sp>
          <p:nvSpPr>
            <p:cNvPr id="18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8868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371600"/>
            <a:ext cx="5241195" cy="46482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189" y="1371600"/>
            <a:ext cx="5241195" cy="46482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884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371600"/>
            <a:ext cx="5241195" cy="639762"/>
          </a:xfr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057400"/>
            <a:ext cx="5241195" cy="3962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8189" y="1371600"/>
            <a:ext cx="5241195" cy="639762"/>
          </a:xfrm>
        </p:spPr>
        <p:txBody>
          <a:bodyPr anchor="ctr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189" y="2057400"/>
            <a:ext cx="5241195" cy="3962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8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737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371601"/>
            <a:ext cx="7922736" cy="464819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35325" y="1371600"/>
            <a:ext cx="2844059" cy="4648199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8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71600"/>
            <a:ext cx="12188825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1" y="4953000"/>
            <a:ext cx="10969943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61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AIM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612648" y="1371600"/>
            <a:ext cx="10972800" cy="46451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>
              <a:lnSpc>
                <a:spcPct val="9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2000"/>
            </a:lvl1pPr>
            <a:lvl2pPr marL="502920" indent="-228600">
              <a:lnSpc>
                <a:spcPct val="90000"/>
              </a:lnSpc>
              <a:spcBef>
                <a:spcPts val="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</a:lvl2pPr>
            <a:lvl3pPr marL="7315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600"/>
            </a:lvl3pPr>
            <a:lvl4pPr marL="9601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–"/>
              <a:defRPr sz="1400"/>
            </a:lvl4pPr>
            <a:lvl5pPr marL="11887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/>
            </a:lvl5pPr>
            <a:lvl6pPr marL="14173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/>
            </a:lvl6pPr>
            <a:lvl7pPr marL="16459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/>
            </a:lvl7pPr>
            <a:lvl8pPr marL="18745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Calibri" panose="020F0502020204030204" pitchFamily="34" charset="0"/>
              <a:buChar char="–"/>
              <a:defRPr sz="1400"/>
            </a:lvl8pPr>
            <a:lvl9pPr marL="2103120" indent="-182880">
              <a:lnSpc>
                <a:spcPct val="90000"/>
              </a:lnSpc>
              <a:spcBef>
                <a:spcPts val="6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•"/>
              <a:defRPr sz="1400"/>
            </a:lvl9pPr>
          </a:lstStyle>
          <a:p>
            <a:pPr lvl="0"/>
            <a:r>
              <a:rPr lang="en-US" noProof="0"/>
              <a:t>This presentation may contain product features that are currently under development.</a:t>
            </a:r>
          </a:p>
          <a:p>
            <a:pPr lvl="0"/>
            <a:r>
              <a:rPr lang="en-US" noProof="0"/>
              <a:t>This overview of new technology represents no commitment from VMware to deliver these features in any generally available product.</a:t>
            </a:r>
          </a:p>
          <a:p>
            <a:pPr lvl="0"/>
            <a:r>
              <a:rPr lang="en-US" noProof="0"/>
              <a:t>Features are subject to change, and must not be included in contracts, purchase orders, or sales agreements of any kind.</a:t>
            </a:r>
          </a:p>
          <a:p>
            <a:pPr lvl="0"/>
            <a:r>
              <a:rPr lang="en-US" noProof="0"/>
              <a:t>Technical feasibility and market demand will affect final delivery.</a:t>
            </a:r>
          </a:p>
          <a:p>
            <a:pPr lvl="0"/>
            <a:r>
              <a:rPr lang="en-US" noProof="0"/>
              <a:t>Pricing and packaging for any new technologies or features discussed or presented have not been determined.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612648" y="329184"/>
            <a:ext cx="10972800" cy="81381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>
                <a:solidFill>
                  <a:schemeClr val="accent6"/>
                </a:solidFill>
              </a:rPr>
              <a:t>Disclaimer</a:t>
            </a:r>
          </a:p>
        </p:txBody>
      </p:sp>
    </p:spTree>
    <p:extLst>
      <p:ext uri="{BB962C8B-B14F-4D97-AF65-F5344CB8AC3E}">
        <p14:creationId xmlns:p14="http://schemas.microsoft.com/office/powerpoint/2010/main" val="338423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71600"/>
            <a:ext cx="6004932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5488" y="4953000"/>
            <a:ext cx="477395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6183893" y="1371600"/>
            <a:ext cx="6004932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4"/>
          </p:nvPr>
        </p:nvSpPr>
        <p:spPr>
          <a:xfrm>
            <a:off x="6805428" y="4953000"/>
            <a:ext cx="477395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64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71600"/>
            <a:ext cx="3961368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1" y="4953000"/>
            <a:ext cx="274248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113729" y="1371600"/>
            <a:ext cx="3961368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4"/>
          </p:nvPr>
        </p:nvSpPr>
        <p:spPr>
          <a:xfrm>
            <a:off x="4723170" y="4953000"/>
            <a:ext cx="274248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idx="15"/>
          </p:nvPr>
        </p:nvSpPr>
        <p:spPr>
          <a:xfrm>
            <a:off x="8227457" y="1371600"/>
            <a:ext cx="3961368" cy="3429000"/>
          </a:xfrm>
        </p:spPr>
        <p:txBody>
          <a:bodyPr tIns="365760"/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6"/>
          </p:nvPr>
        </p:nvSpPr>
        <p:spPr>
          <a:xfrm>
            <a:off x="8836898" y="4953000"/>
            <a:ext cx="2742486" cy="1066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accent4"/>
                </a:solidFill>
              </a:defRPr>
            </a:lvl2pPr>
            <a:lvl3pPr marL="0" indent="0">
              <a:buNone/>
              <a:defRPr sz="1800">
                <a:solidFill>
                  <a:schemeClr val="accent4"/>
                </a:solidFill>
              </a:defRPr>
            </a:lvl3pPr>
            <a:lvl4pPr marL="0" indent="0">
              <a:buNone/>
              <a:defRPr sz="1800">
                <a:solidFill>
                  <a:schemeClr val="accent4"/>
                </a:solidFill>
              </a:defRPr>
            </a:lvl4pPr>
            <a:lvl5pPr marL="0" indent="0">
              <a:buNone/>
              <a:defRPr sz="1800">
                <a:solidFill>
                  <a:schemeClr val="accent4"/>
                </a:solidFill>
              </a:defRPr>
            </a:lvl5pPr>
            <a:lvl6pPr marL="0" indent="0">
              <a:buNone/>
              <a:defRPr sz="1800">
                <a:solidFill>
                  <a:schemeClr val="accent4"/>
                </a:solidFill>
              </a:defRPr>
            </a:lvl6pPr>
            <a:lvl7pPr marL="0" indent="0">
              <a:buNone/>
              <a:defRPr sz="1800">
                <a:solidFill>
                  <a:schemeClr val="accent4"/>
                </a:solidFill>
              </a:defRPr>
            </a:lvl7pPr>
            <a:lvl8pPr marL="0" indent="0">
              <a:buNone/>
              <a:defRPr sz="1800">
                <a:solidFill>
                  <a:schemeClr val="accent4"/>
                </a:solidFill>
              </a:defRPr>
            </a:lvl8pPr>
            <a:lvl9pPr marL="0" indent="0">
              <a:buNone/>
              <a:defRPr sz="18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6494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ustom Section Header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 bwMode="ltGray">
          <a:xfrm>
            <a:off x="3786" y="-1"/>
            <a:ext cx="12208523" cy="6858001"/>
            <a:chOff x="3786" y="-1"/>
            <a:chExt cx="9156393" cy="514350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ltGray">
            <a:xfrm>
              <a:off x="3786" y="0"/>
              <a:ext cx="6983947" cy="51435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ltGray">
            <a:xfrm>
              <a:off x="4534899" y="-1"/>
              <a:ext cx="4625280" cy="3872754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1676400"/>
            <a:ext cx="6094413" cy="1524000"/>
          </a:xfrm>
        </p:spPr>
        <p:txBody>
          <a:bodyPr anchor="b"/>
          <a:lstStyle>
            <a:lvl1pPr algn="l">
              <a:defRPr sz="3600" b="1" cap="none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3276600"/>
            <a:ext cx="6094413" cy="609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6" cy="242475"/>
            <a:chOff x="-16" y="4944"/>
            <a:chExt cx="3223" cy="604"/>
          </a:xfrm>
          <a:solidFill>
            <a:schemeClr val="tx1"/>
          </a:solidFill>
        </p:grpSpPr>
        <p:sp>
          <p:nvSpPr>
            <p:cNvPr id="16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360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Quote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-14067" y="2702442"/>
            <a:ext cx="5346479" cy="4155557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914160" y="2593231"/>
            <a:ext cx="4812049" cy="5334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2pPr>
            <a:lvl3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3pPr>
            <a:lvl4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4pPr>
            <a:lvl5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5pPr>
            <a:lvl6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6pPr>
            <a:lvl7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7pPr>
            <a:lvl8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8pPr>
            <a:lvl9pPr marL="0" indent="0">
              <a:spcBef>
                <a:spcPts val="0"/>
              </a:spcBef>
              <a:buNone/>
              <a:defRPr sz="16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add Name, Title, Company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43060" y="457200"/>
            <a:ext cx="4875530" cy="2011680"/>
          </a:xfrm>
        </p:spPr>
        <p:txBody>
          <a:bodyPr/>
          <a:lstStyle>
            <a:lvl1pPr marL="58738" indent="-55563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3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7" cy="242475"/>
            <a:chOff x="-16" y="4944"/>
            <a:chExt cx="3223" cy="604"/>
          </a:xfrm>
          <a:solidFill>
            <a:schemeClr val="bg1"/>
          </a:solidFill>
        </p:grpSpPr>
        <p:sp>
          <p:nvSpPr>
            <p:cNvPr id="16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59348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1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6490762" y="0"/>
            <a:ext cx="5698063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22412" y="685800"/>
            <a:ext cx="4387977" cy="16764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322412" y="2362200"/>
            <a:ext cx="4387977" cy="10668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accent3"/>
                </a:solidFill>
              </a:defRPr>
            </a:lvl1pPr>
            <a:lvl2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3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7" cy="242475"/>
            <a:chOff x="-16" y="4944"/>
            <a:chExt cx="3223" cy="604"/>
          </a:xfrm>
          <a:solidFill>
            <a:schemeClr val="tx1"/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62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2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762" y="0"/>
            <a:ext cx="5698063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703854" y="2209800"/>
            <a:ext cx="4387977" cy="1676400"/>
          </a:xfrm>
        </p:spPr>
        <p:txBody>
          <a:bodyPr anchor="b"/>
          <a:lstStyle>
            <a:lvl1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110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XX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703854" y="3886200"/>
            <a:ext cx="4387977" cy="1066800"/>
          </a:xfrm>
        </p:spPr>
        <p:txBody>
          <a:bodyPr/>
          <a:lstStyle>
            <a:lvl1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1pPr>
            <a:lvl2pPr marL="3175" indent="0">
              <a:spcBef>
                <a:spcPts val="0"/>
              </a:spcBef>
              <a:buNone/>
              <a:defRPr sz="2400" cap="none" baseline="0">
                <a:solidFill>
                  <a:schemeClr val="bg1"/>
                </a:solidFill>
              </a:defRPr>
            </a:lvl2pPr>
            <a:lvl3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3pPr>
            <a:lvl4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4pPr>
            <a:lvl5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5pPr>
            <a:lvl6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6pPr>
            <a:lvl7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7pPr>
            <a:lvl8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8pPr>
            <a:lvl9pPr marL="3175" indent="0">
              <a:spcBef>
                <a:spcPts val="0"/>
              </a:spcBef>
              <a:buNone/>
              <a:defRPr sz="2000" cap="all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grpSp>
        <p:nvGrpSpPr>
          <p:cNvPr id="13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7" cy="242475"/>
            <a:chOff x="-16" y="4944"/>
            <a:chExt cx="3223" cy="604"/>
          </a:xfrm>
          <a:solidFill>
            <a:schemeClr val="bg1"/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115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Metric 3">
    <p:bg bwMode="ltGray"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501"/>
            <a:ext cx="12188952" cy="628949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726751" y="4740499"/>
            <a:ext cx="4062942" cy="1415602"/>
          </a:xfrm>
        </p:spPr>
        <p:txBody>
          <a:bodyPr anchor="ctr"/>
          <a:lstStyle>
            <a:lvl1pPr marL="3175" indent="0" algn="r">
              <a:spcBef>
                <a:spcPts val="0"/>
              </a:spcBef>
              <a:buNone/>
              <a:defRPr sz="88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88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/>
              <a:t>XX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94413" y="4740499"/>
            <a:ext cx="4509865" cy="1415602"/>
          </a:xfrm>
        </p:spPr>
        <p:txBody>
          <a:bodyPr anchor="ctr"/>
          <a:lstStyle>
            <a:lvl1pPr marL="3175" indent="0">
              <a:spcBef>
                <a:spcPts val="0"/>
              </a:spcBef>
              <a:buNone/>
              <a:defRPr sz="2400">
                <a:solidFill>
                  <a:schemeClr val="accent3">
                    <a:lumMod val="50000"/>
                  </a:schemeClr>
                </a:solidFill>
              </a:defRPr>
            </a:lvl1pPr>
            <a:lvl2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2pPr>
            <a:lvl3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3pPr>
            <a:lvl4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4pPr>
            <a:lvl5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5pPr>
            <a:lvl6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6pPr>
            <a:lvl7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7pPr>
            <a:lvl8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8pPr>
            <a:lvl9pPr marL="3175" indent="0">
              <a:spcBef>
                <a:spcPts val="0"/>
              </a:spcBef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3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7" cy="242475"/>
            <a:chOff x="-16" y="4944"/>
            <a:chExt cx="3223" cy="604"/>
          </a:xfrm>
          <a:solidFill>
            <a:schemeClr val="tx1"/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0874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30200"/>
            <a:ext cx="10969943" cy="812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6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676400"/>
            <a:ext cx="10969943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206500"/>
            <a:ext cx="10969943" cy="304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03223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90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1071516" y="6883401"/>
            <a:ext cx="1117309" cy="133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219200"/>
            <a:ext cx="10969943" cy="304800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66044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6490762" y="0"/>
            <a:ext cx="569806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729" y="1676400"/>
            <a:ext cx="7313295" cy="1524000"/>
          </a:xfrm>
        </p:spPr>
        <p:txBody>
          <a:bodyPr anchor="b"/>
          <a:lstStyle>
            <a:lvl1pPr algn="l">
              <a:defRPr sz="3600" b="1" cap="none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39" y="3276600"/>
            <a:ext cx="7313295" cy="609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8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6" cy="242475"/>
            <a:chOff x="-16" y="4944"/>
            <a:chExt cx="3223" cy="604"/>
          </a:xfrm>
          <a:solidFill>
            <a:schemeClr val="tx1"/>
          </a:solidFill>
        </p:grpSpPr>
        <p:sp>
          <p:nvSpPr>
            <p:cNvPr id="19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124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with Picture">
    <p:bg bwMode="ltGray"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1676400"/>
            <a:ext cx="6094413" cy="1524000"/>
          </a:xfrm>
        </p:spPr>
        <p:txBody>
          <a:bodyPr anchor="b"/>
          <a:lstStyle>
            <a:lvl1pPr algn="l">
              <a:defRPr sz="3600" b="1" cap="none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3276600"/>
            <a:ext cx="6094413" cy="609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7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6" cy="242475"/>
            <a:chOff x="-16" y="4944"/>
            <a:chExt cx="3223" cy="604"/>
          </a:xfrm>
          <a:solidFill>
            <a:schemeClr val="tx1"/>
          </a:solidFill>
        </p:grpSpPr>
        <p:sp>
          <p:nvSpPr>
            <p:cNvPr id="18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6404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urvey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518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9212" y="5408767"/>
            <a:ext cx="1979613" cy="145409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330200"/>
            <a:ext cx="10969943" cy="8128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371600"/>
            <a:ext cx="10969943" cy="4648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97326" y="6464301"/>
            <a:ext cx="450733" cy="1492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6EA6D8CF-3CDE-4807-BCD2-C9F2B831AAA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Group 4"/>
          <p:cNvGrpSpPr>
            <a:grpSpLocks noChangeAspect="1"/>
          </p:cNvGrpSpPr>
          <p:nvPr userDrawn="1"/>
        </p:nvGrpSpPr>
        <p:grpSpPr bwMode="auto">
          <a:xfrm>
            <a:off x="615496" y="6376991"/>
            <a:ext cx="1293867" cy="242475"/>
            <a:chOff x="-16" y="4944"/>
            <a:chExt cx="3223" cy="604"/>
          </a:xfrm>
          <a:solidFill>
            <a:schemeClr val="tx1"/>
          </a:solidFill>
        </p:grpSpPr>
        <p:sp>
          <p:nvSpPr>
            <p:cNvPr id="18" name="Freeform 5"/>
            <p:cNvSpPr>
              <a:spLocks/>
            </p:cNvSpPr>
            <p:nvPr userDrawn="1"/>
          </p:nvSpPr>
          <p:spPr bwMode="auto">
            <a:xfrm>
              <a:off x="1098" y="5116"/>
              <a:ext cx="612" cy="429"/>
            </a:xfrm>
            <a:custGeom>
              <a:avLst/>
              <a:gdLst>
                <a:gd name="T0" fmla="*/ 943 w 993"/>
                <a:gd name="T1" fmla="*/ 0 h 694"/>
                <a:gd name="T2" fmla="*/ 894 w 993"/>
                <a:gd name="T3" fmla="*/ 39 h 694"/>
                <a:gd name="T4" fmla="*/ 721 w 993"/>
                <a:gd name="T5" fmla="*/ 550 h 694"/>
                <a:gd name="T6" fmla="*/ 551 w 993"/>
                <a:gd name="T7" fmla="*/ 40 h 694"/>
                <a:gd name="T8" fmla="*/ 499 w 993"/>
                <a:gd name="T9" fmla="*/ 0 h 694"/>
                <a:gd name="T10" fmla="*/ 494 w 993"/>
                <a:gd name="T11" fmla="*/ 0 h 694"/>
                <a:gd name="T12" fmla="*/ 444 w 993"/>
                <a:gd name="T13" fmla="*/ 40 h 694"/>
                <a:gd name="T14" fmla="*/ 272 w 993"/>
                <a:gd name="T15" fmla="*/ 550 h 694"/>
                <a:gd name="T16" fmla="*/ 102 w 993"/>
                <a:gd name="T17" fmla="*/ 42 h 694"/>
                <a:gd name="T18" fmla="*/ 51 w 993"/>
                <a:gd name="T19" fmla="*/ 0 h 694"/>
                <a:gd name="T20" fmla="*/ 0 w 993"/>
                <a:gd name="T21" fmla="*/ 48 h 694"/>
                <a:gd name="T22" fmla="*/ 6 w 993"/>
                <a:gd name="T23" fmla="*/ 76 h 694"/>
                <a:gd name="T24" fmla="*/ 212 w 993"/>
                <a:gd name="T25" fmla="*/ 648 h 694"/>
                <a:gd name="T26" fmla="*/ 268 w 993"/>
                <a:gd name="T27" fmla="*/ 694 h 694"/>
                <a:gd name="T28" fmla="*/ 271 w 993"/>
                <a:gd name="T29" fmla="*/ 694 h 694"/>
                <a:gd name="T30" fmla="*/ 326 w 993"/>
                <a:gd name="T31" fmla="*/ 648 h 694"/>
                <a:gd name="T32" fmla="*/ 496 w 993"/>
                <a:gd name="T33" fmla="*/ 154 h 694"/>
                <a:gd name="T34" fmla="*/ 665 w 993"/>
                <a:gd name="T35" fmla="*/ 648 h 694"/>
                <a:gd name="T36" fmla="*/ 720 w 993"/>
                <a:gd name="T37" fmla="*/ 694 h 694"/>
                <a:gd name="T38" fmla="*/ 724 w 993"/>
                <a:gd name="T39" fmla="*/ 694 h 694"/>
                <a:gd name="T40" fmla="*/ 779 w 993"/>
                <a:gd name="T41" fmla="*/ 648 h 694"/>
                <a:gd name="T42" fmla="*/ 986 w 993"/>
                <a:gd name="T43" fmla="*/ 74 h 694"/>
                <a:gd name="T44" fmla="*/ 993 w 993"/>
                <a:gd name="T45" fmla="*/ 47 h 694"/>
                <a:gd name="T46" fmla="*/ 943 w 993"/>
                <a:gd name="T47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93" h="694">
                  <a:moveTo>
                    <a:pt x="943" y="0"/>
                  </a:moveTo>
                  <a:cubicBezTo>
                    <a:pt x="915" y="0"/>
                    <a:pt x="901" y="18"/>
                    <a:pt x="894" y="39"/>
                  </a:cubicBezTo>
                  <a:cubicBezTo>
                    <a:pt x="721" y="550"/>
                    <a:pt x="721" y="550"/>
                    <a:pt x="721" y="550"/>
                  </a:cubicBezTo>
                  <a:cubicBezTo>
                    <a:pt x="551" y="40"/>
                    <a:pt x="551" y="40"/>
                    <a:pt x="551" y="40"/>
                  </a:cubicBezTo>
                  <a:cubicBezTo>
                    <a:pt x="543" y="17"/>
                    <a:pt x="526" y="0"/>
                    <a:pt x="499" y="0"/>
                  </a:cubicBezTo>
                  <a:cubicBezTo>
                    <a:pt x="494" y="0"/>
                    <a:pt x="494" y="0"/>
                    <a:pt x="494" y="0"/>
                  </a:cubicBezTo>
                  <a:cubicBezTo>
                    <a:pt x="467" y="0"/>
                    <a:pt x="452" y="17"/>
                    <a:pt x="444" y="40"/>
                  </a:cubicBezTo>
                  <a:cubicBezTo>
                    <a:pt x="272" y="550"/>
                    <a:pt x="272" y="550"/>
                    <a:pt x="272" y="550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94" y="17"/>
                    <a:pt x="77" y="0"/>
                    <a:pt x="51" y="0"/>
                  </a:cubicBezTo>
                  <a:cubicBezTo>
                    <a:pt x="21" y="0"/>
                    <a:pt x="0" y="23"/>
                    <a:pt x="0" y="48"/>
                  </a:cubicBezTo>
                  <a:cubicBezTo>
                    <a:pt x="0" y="57"/>
                    <a:pt x="4" y="68"/>
                    <a:pt x="6" y="76"/>
                  </a:cubicBezTo>
                  <a:cubicBezTo>
                    <a:pt x="212" y="648"/>
                    <a:pt x="212" y="648"/>
                    <a:pt x="212" y="648"/>
                  </a:cubicBezTo>
                  <a:cubicBezTo>
                    <a:pt x="222" y="678"/>
                    <a:pt x="243" y="694"/>
                    <a:pt x="268" y="694"/>
                  </a:cubicBezTo>
                  <a:cubicBezTo>
                    <a:pt x="271" y="694"/>
                    <a:pt x="271" y="694"/>
                    <a:pt x="271" y="694"/>
                  </a:cubicBezTo>
                  <a:cubicBezTo>
                    <a:pt x="297" y="694"/>
                    <a:pt x="317" y="678"/>
                    <a:pt x="326" y="648"/>
                  </a:cubicBezTo>
                  <a:cubicBezTo>
                    <a:pt x="496" y="154"/>
                    <a:pt x="496" y="154"/>
                    <a:pt x="496" y="154"/>
                  </a:cubicBezTo>
                  <a:cubicBezTo>
                    <a:pt x="665" y="648"/>
                    <a:pt x="665" y="648"/>
                    <a:pt x="665" y="648"/>
                  </a:cubicBezTo>
                  <a:cubicBezTo>
                    <a:pt x="674" y="678"/>
                    <a:pt x="694" y="694"/>
                    <a:pt x="720" y="694"/>
                  </a:cubicBezTo>
                  <a:cubicBezTo>
                    <a:pt x="724" y="694"/>
                    <a:pt x="724" y="694"/>
                    <a:pt x="724" y="694"/>
                  </a:cubicBezTo>
                  <a:cubicBezTo>
                    <a:pt x="748" y="694"/>
                    <a:pt x="769" y="678"/>
                    <a:pt x="779" y="648"/>
                  </a:cubicBezTo>
                  <a:cubicBezTo>
                    <a:pt x="986" y="74"/>
                    <a:pt x="986" y="74"/>
                    <a:pt x="986" y="74"/>
                  </a:cubicBezTo>
                  <a:cubicBezTo>
                    <a:pt x="989" y="67"/>
                    <a:pt x="993" y="56"/>
                    <a:pt x="993" y="47"/>
                  </a:cubicBezTo>
                  <a:cubicBezTo>
                    <a:pt x="993" y="22"/>
                    <a:pt x="972" y="0"/>
                    <a:pt x="94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/>
            <p:cNvSpPr>
              <a:spLocks noEditPoints="1"/>
            </p:cNvSpPr>
            <p:nvPr userDrawn="1"/>
          </p:nvSpPr>
          <p:spPr bwMode="auto">
            <a:xfrm>
              <a:off x="1720" y="5111"/>
              <a:ext cx="417" cy="437"/>
            </a:xfrm>
            <a:custGeom>
              <a:avLst/>
              <a:gdLst>
                <a:gd name="T0" fmla="*/ 340 w 678"/>
                <a:gd name="T1" fmla="*/ 0 h 707"/>
                <a:gd name="T2" fmla="*/ 0 w 678"/>
                <a:gd name="T3" fmla="*/ 354 h 707"/>
                <a:gd name="T4" fmla="*/ 0 w 678"/>
                <a:gd name="T5" fmla="*/ 356 h 707"/>
                <a:gd name="T6" fmla="*/ 337 w 678"/>
                <a:gd name="T7" fmla="*/ 707 h 707"/>
                <a:gd name="T8" fmla="*/ 678 w 678"/>
                <a:gd name="T9" fmla="*/ 354 h 707"/>
                <a:gd name="T10" fmla="*/ 678 w 678"/>
                <a:gd name="T11" fmla="*/ 351 h 707"/>
                <a:gd name="T12" fmla="*/ 340 w 678"/>
                <a:gd name="T13" fmla="*/ 0 h 707"/>
                <a:gd name="T14" fmla="*/ 575 w 678"/>
                <a:gd name="T15" fmla="*/ 356 h 707"/>
                <a:gd name="T16" fmla="*/ 340 w 678"/>
                <a:gd name="T17" fmla="*/ 631 h 707"/>
                <a:gd name="T18" fmla="*/ 103 w 678"/>
                <a:gd name="T19" fmla="*/ 354 h 707"/>
                <a:gd name="T20" fmla="*/ 103 w 678"/>
                <a:gd name="T21" fmla="*/ 351 h 707"/>
                <a:gd name="T22" fmla="*/ 337 w 678"/>
                <a:gd name="T23" fmla="*/ 75 h 707"/>
                <a:gd name="T24" fmla="*/ 575 w 678"/>
                <a:gd name="T25" fmla="*/ 354 h 707"/>
                <a:gd name="T26" fmla="*/ 575 w 678"/>
                <a:gd name="T27" fmla="*/ 356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8" h="707">
                  <a:moveTo>
                    <a:pt x="340" y="0"/>
                  </a:moveTo>
                  <a:cubicBezTo>
                    <a:pt x="135" y="0"/>
                    <a:pt x="0" y="162"/>
                    <a:pt x="0" y="354"/>
                  </a:cubicBezTo>
                  <a:cubicBezTo>
                    <a:pt x="0" y="356"/>
                    <a:pt x="0" y="356"/>
                    <a:pt x="0" y="356"/>
                  </a:cubicBezTo>
                  <a:cubicBezTo>
                    <a:pt x="0" y="548"/>
                    <a:pt x="134" y="707"/>
                    <a:pt x="337" y="707"/>
                  </a:cubicBezTo>
                  <a:cubicBezTo>
                    <a:pt x="541" y="707"/>
                    <a:pt x="678" y="545"/>
                    <a:pt x="678" y="354"/>
                  </a:cubicBezTo>
                  <a:cubicBezTo>
                    <a:pt x="678" y="351"/>
                    <a:pt x="678" y="351"/>
                    <a:pt x="678" y="351"/>
                  </a:cubicBezTo>
                  <a:cubicBezTo>
                    <a:pt x="678" y="160"/>
                    <a:pt x="543" y="0"/>
                    <a:pt x="340" y="0"/>
                  </a:cubicBezTo>
                  <a:moveTo>
                    <a:pt x="575" y="356"/>
                  </a:moveTo>
                  <a:cubicBezTo>
                    <a:pt x="575" y="499"/>
                    <a:pt x="486" y="631"/>
                    <a:pt x="340" y="631"/>
                  </a:cubicBezTo>
                  <a:cubicBezTo>
                    <a:pt x="197" y="631"/>
                    <a:pt x="103" y="499"/>
                    <a:pt x="103" y="354"/>
                  </a:cubicBezTo>
                  <a:cubicBezTo>
                    <a:pt x="103" y="351"/>
                    <a:pt x="103" y="351"/>
                    <a:pt x="103" y="351"/>
                  </a:cubicBezTo>
                  <a:cubicBezTo>
                    <a:pt x="103" y="208"/>
                    <a:pt x="190" y="75"/>
                    <a:pt x="337" y="75"/>
                  </a:cubicBezTo>
                  <a:cubicBezTo>
                    <a:pt x="480" y="75"/>
                    <a:pt x="575" y="208"/>
                    <a:pt x="575" y="354"/>
                  </a:cubicBezTo>
                  <a:lnTo>
                    <a:pt x="575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"/>
            <p:cNvSpPr>
              <a:spLocks/>
            </p:cNvSpPr>
            <p:nvPr userDrawn="1"/>
          </p:nvSpPr>
          <p:spPr bwMode="auto">
            <a:xfrm>
              <a:off x="2198" y="5115"/>
              <a:ext cx="236" cy="428"/>
            </a:xfrm>
            <a:custGeom>
              <a:avLst/>
              <a:gdLst>
                <a:gd name="T0" fmla="*/ 334 w 384"/>
                <a:gd name="T1" fmla="*/ 0 h 693"/>
                <a:gd name="T2" fmla="*/ 101 w 384"/>
                <a:gd name="T3" fmla="*/ 181 h 693"/>
                <a:gd name="T4" fmla="*/ 101 w 384"/>
                <a:gd name="T5" fmla="*/ 54 h 693"/>
                <a:gd name="T6" fmla="*/ 50 w 384"/>
                <a:gd name="T7" fmla="*/ 3 h 693"/>
                <a:gd name="T8" fmla="*/ 0 w 384"/>
                <a:gd name="T9" fmla="*/ 54 h 693"/>
                <a:gd name="T10" fmla="*/ 0 w 384"/>
                <a:gd name="T11" fmla="*/ 642 h 693"/>
                <a:gd name="T12" fmla="*/ 51 w 384"/>
                <a:gd name="T13" fmla="*/ 693 h 693"/>
                <a:gd name="T14" fmla="*/ 101 w 384"/>
                <a:gd name="T15" fmla="*/ 642 h 693"/>
                <a:gd name="T16" fmla="*/ 101 w 384"/>
                <a:gd name="T17" fmla="*/ 412 h 693"/>
                <a:gd name="T18" fmla="*/ 339 w 384"/>
                <a:gd name="T19" fmla="*/ 102 h 693"/>
                <a:gd name="T20" fmla="*/ 384 w 384"/>
                <a:gd name="T21" fmla="*/ 51 h 693"/>
                <a:gd name="T22" fmla="*/ 334 w 384"/>
                <a:gd name="T2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693">
                  <a:moveTo>
                    <a:pt x="334" y="0"/>
                  </a:moveTo>
                  <a:cubicBezTo>
                    <a:pt x="249" y="0"/>
                    <a:pt x="151" y="68"/>
                    <a:pt x="101" y="181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25"/>
                    <a:pt x="79" y="3"/>
                    <a:pt x="50" y="3"/>
                  </a:cubicBezTo>
                  <a:cubicBezTo>
                    <a:pt x="22" y="3"/>
                    <a:pt x="0" y="26"/>
                    <a:pt x="0" y="54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0" y="671"/>
                    <a:pt x="22" y="693"/>
                    <a:pt x="51" y="693"/>
                  </a:cubicBezTo>
                  <a:cubicBezTo>
                    <a:pt x="80" y="693"/>
                    <a:pt x="101" y="670"/>
                    <a:pt x="101" y="642"/>
                  </a:cubicBezTo>
                  <a:cubicBezTo>
                    <a:pt x="101" y="412"/>
                    <a:pt x="101" y="412"/>
                    <a:pt x="101" y="412"/>
                  </a:cubicBezTo>
                  <a:cubicBezTo>
                    <a:pt x="101" y="216"/>
                    <a:pt x="208" y="118"/>
                    <a:pt x="339" y="102"/>
                  </a:cubicBezTo>
                  <a:cubicBezTo>
                    <a:pt x="365" y="98"/>
                    <a:pt x="384" y="79"/>
                    <a:pt x="384" y="51"/>
                  </a:cubicBezTo>
                  <a:cubicBezTo>
                    <a:pt x="384" y="22"/>
                    <a:pt x="364" y="0"/>
                    <a:pt x="3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"/>
            <p:cNvSpPr>
              <a:spLocks/>
            </p:cNvSpPr>
            <p:nvPr userDrawn="1"/>
          </p:nvSpPr>
          <p:spPr bwMode="auto">
            <a:xfrm>
              <a:off x="2500" y="4944"/>
              <a:ext cx="63" cy="599"/>
            </a:xfrm>
            <a:custGeom>
              <a:avLst/>
              <a:gdLst>
                <a:gd name="T0" fmla="*/ 49 w 101"/>
                <a:gd name="T1" fmla="*/ 0 h 969"/>
                <a:gd name="T2" fmla="*/ 0 w 101"/>
                <a:gd name="T3" fmla="*/ 51 h 969"/>
                <a:gd name="T4" fmla="*/ 0 w 101"/>
                <a:gd name="T5" fmla="*/ 918 h 969"/>
                <a:gd name="T6" fmla="*/ 51 w 101"/>
                <a:gd name="T7" fmla="*/ 969 h 969"/>
                <a:gd name="T8" fmla="*/ 101 w 101"/>
                <a:gd name="T9" fmla="*/ 918 h 969"/>
                <a:gd name="T10" fmla="*/ 101 w 101"/>
                <a:gd name="T11" fmla="*/ 51 h 969"/>
                <a:gd name="T12" fmla="*/ 49 w 101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969">
                  <a:moveTo>
                    <a:pt x="49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918"/>
                    <a:pt x="0" y="918"/>
                    <a:pt x="0" y="918"/>
                  </a:cubicBezTo>
                  <a:cubicBezTo>
                    <a:pt x="0" y="947"/>
                    <a:pt x="22" y="969"/>
                    <a:pt x="51" y="969"/>
                  </a:cubicBezTo>
                  <a:cubicBezTo>
                    <a:pt x="80" y="969"/>
                    <a:pt x="101" y="947"/>
                    <a:pt x="101" y="918"/>
                  </a:cubicBezTo>
                  <a:cubicBezTo>
                    <a:pt x="101" y="51"/>
                    <a:pt x="101" y="51"/>
                    <a:pt x="101" y="51"/>
                  </a:cubicBezTo>
                  <a:cubicBezTo>
                    <a:pt x="101" y="23"/>
                    <a:pt x="78" y="0"/>
                    <a:pt x="4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"/>
            <p:cNvSpPr>
              <a:spLocks noEditPoints="1"/>
            </p:cNvSpPr>
            <p:nvPr userDrawn="1"/>
          </p:nvSpPr>
          <p:spPr bwMode="auto">
            <a:xfrm>
              <a:off x="2626" y="4944"/>
              <a:ext cx="421" cy="604"/>
            </a:xfrm>
            <a:custGeom>
              <a:avLst/>
              <a:gdLst>
                <a:gd name="T0" fmla="*/ 633 w 684"/>
                <a:gd name="T1" fmla="*/ 0 h 977"/>
                <a:gd name="T2" fmla="*/ 583 w 684"/>
                <a:gd name="T3" fmla="*/ 51 h 977"/>
                <a:gd name="T4" fmla="*/ 583 w 684"/>
                <a:gd name="T5" fmla="*/ 415 h 977"/>
                <a:gd name="T6" fmla="*/ 324 w 684"/>
                <a:gd name="T7" fmla="*/ 271 h 977"/>
                <a:gd name="T8" fmla="*/ 0 w 684"/>
                <a:gd name="T9" fmla="*/ 623 h 977"/>
                <a:gd name="T10" fmla="*/ 0 w 684"/>
                <a:gd name="T11" fmla="*/ 626 h 977"/>
                <a:gd name="T12" fmla="*/ 324 w 684"/>
                <a:gd name="T13" fmla="*/ 977 h 977"/>
                <a:gd name="T14" fmla="*/ 583 w 684"/>
                <a:gd name="T15" fmla="*/ 826 h 977"/>
                <a:gd name="T16" fmla="*/ 583 w 684"/>
                <a:gd name="T17" fmla="*/ 918 h 977"/>
                <a:gd name="T18" fmla="*/ 634 w 684"/>
                <a:gd name="T19" fmla="*/ 969 h 977"/>
                <a:gd name="T20" fmla="*/ 684 w 684"/>
                <a:gd name="T21" fmla="*/ 918 h 977"/>
                <a:gd name="T22" fmla="*/ 684 w 684"/>
                <a:gd name="T23" fmla="*/ 51 h 977"/>
                <a:gd name="T24" fmla="*/ 633 w 684"/>
                <a:gd name="T25" fmla="*/ 0 h 977"/>
                <a:gd name="T26" fmla="*/ 587 w 684"/>
                <a:gd name="T27" fmla="*/ 625 h 977"/>
                <a:gd name="T28" fmla="*/ 342 w 684"/>
                <a:gd name="T29" fmla="*/ 887 h 977"/>
                <a:gd name="T30" fmla="*/ 104 w 684"/>
                <a:gd name="T31" fmla="*/ 625 h 977"/>
                <a:gd name="T32" fmla="*/ 104 w 684"/>
                <a:gd name="T33" fmla="*/ 622 h 977"/>
                <a:gd name="T34" fmla="*/ 342 w 684"/>
                <a:gd name="T35" fmla="*/ 361 h 977"/>
                <a:gd name="T36" fmla="*/ 587 w 684"/>
                <a:gd name="T37" fmla="*/ 622 h 977"/>
                <a:gd name="T38" fmla="*/ 587 w 684"/>
                <a:gd name="T39" fmla="*/ 625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4" h="977">
                  <a:moveTo>
                    <a:pt x="633" y="0"/>
                  </a:moveTo>
                  <a:cubicBezTo>
                    <a:pt x="604" y="0"/>
                    <a:pt x="583" y="22"/>
                    <a:pt x="583" y="51"/>
                  </a:cubicBezTo>
                  <a:cubicBezTo>
                    <a:pt x="583" y="415"/>
                    <a:pt x="583" y="415"/>
                    <a:pt x="583" y="415"/>
                  </a:cubicBezTo>
                  <a:cubicBezTo>
                    <a:pt x="531" y="339"/>
                    <a:pt x="450" y="271"/>
                    <a:pt x="324" y="271"/>
                  </a:cubicBezTo>
                  <a:cubicBezTo>
                    <a:pt x="161" y="271"/>
                    <a:pt x="0" y="402"/>
                    <a:pt x="0" y="623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849"/>
                    <a:pt x="161" y="977"/>
                    <a:pt x="324" y="977"/>
                  </a:cubicBezTo>
                  <a:cubicBezTo>
                    <a:pt x="448" y="977"/>
                    <a:pt x="528" y="908"/>
                    <a:pt x="583" y="826"/>
                  </a:cubicBezTo>
                  <a:cubicBezTo>
                    <a:pt x="583" y="918"/>
                    <a:pt x="583" y="918"/>
                    <a:pt x="583" y="918"/>
                  </a:cubicBezTo>
                  <a:cubicBezTo>
                    <a:pt x="583" y="947"/>
                    <a:pt x="605" y="969"/>
                    <a:pt x="634" y="969"/>
                  </a:cubicBezTo>
                  <a:cubicBezTo>
                    <a:pt x="662" y="969"/>
                    <a:pt x="684" y="947"/>
                    <a:pt x="684" y="918"/>
                  </a:cubicBezTo>
                  <a:cubicBezTo>
                    <a:pt x="684" y="51"/>
                    <a:pt x="684" y="51"/>
                    <a:pt x="684" y="51"/>
                  </a:cubicBezTo>
                  <a:cubicBezTo>
                    <a:pt x="684" y="22"/>
                    <a:pt x="662" y="0"/>
                    <a:pt x="633" y="0"/>
                  </a:cubicBezTo>
                  <a:moveTo>
                    <a:pt x="587" y="625"/>
                  </a:moveTo>
                  <a:cubicBezTo>
                    <a:pt x="587" y="780"/>
                    <a:pt x="468" y="887"/>
                    <a:pt x="342" y="887"/>
                  </a:cubicBezTo>
                  <a:cubicBezTo>
                    <a:pt x="215" y="887"/>
                    <a:pt x="104" y="784"/>
                    <a:pt x="104" y="625"/>
                  </a:cubicBezTo>
                  <a:cubicBezTo>
                    <a:pt x="104" y="622"/>
                    <a:pt x="104" y="622"/>
                    <a:pt x="104" y="622"/>
                  </a:cubicBezTo>
                  <a:cubicBezTo>
                    <a:pt x="104" y="458"/>
                    <a:pt x="211" y="361"/>
                    <a:pt x="342" y="361"/>
                  </a:cubicBezTo>
                  <a:cubicBezTo>
                    <a:pt x="468" y="361"/>
                    <a:pt x="587" y="466"/>
                    <a:pt x="587" y="622"/>
                  </a:cubicBezTo>
                  <a:lnTo>
                    <a:pt x="587" y="6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"/>
            <p:cNvSpPr>
              <a:spLocks/>
            </p:cNvSpPr>
            <p:nvPr userDrawn="1"/>
          </p:nvSpPr>
          <p:spPr bwMode="auto">
            <a:xfrm>
              <a:off x="-16" y="5101"/>
              <a:ext cx="1087" cy="447"/>
            </a:xfrm>
            <a:custGeom>
              <a:avLst/>
              <a:gdLst>
                <a:gd name="T0" fmla="*/ 1524 w 1764"/>
                <a:gd name="T1" fmla="*/ 13 h 724"/>
                <a:gd name="T2" fmla="*/ 1311 w 1764"/>
                <a:gd name="T3" fmla="*/ 104 h 724"/>
                <a:gd name="T4" fmla="*/ 1106 w 1764"/>
                <a:gd name="T5" fmla="*/ 13 h 724"/>
                <a:gd name="T6" fmla="*/ 904 w 1764"/>
                <a:gd name="T7" fmla="*/ 104 h 724"/>
                <a:gd name="T8" fmla="*/ 725 w 1764"/>
                <a:gd name="T9" fmla="*/ 13 h 724"/>
                <a:gd name="T10" fmla="*/ 508 w 1764"/>
                <a:gd name="T11" fmla="*/ 161 h 724"/>
                <a:gd name="T12" fmla="*/ 372 w 1764"/>
                <a:gd name="T13" fmla="*/ 482 h 724"/>
                <a:gd name="T14" fmla="*/ 197 w 1764"/>
                <a:gd name="T15" fmla="*/ 70 h 724"/>
                <a:gd name="T16" fmla="*/ 70 w 1764"/>
                <a:gd name="T17" fmla="*/ 22 h 724"/>
                <a:gd name="T18" fmla="*/ 23 w 1764"/>
                <a:gd name="T19" fmla="*/ 150 h 724"/>
                <a:gd name="T20" fmla="*/ 236 w 1764"/>
                <a:gd name="T21" fmla="*/ 613 h 724"/>
                <a:gd name="T22" fmla="*/ 372 w 1764"/>
                <a:gd name="T23" fmla="*/ 724 h 724"/>
                <a:gd name="T24" fmla="*/ 507 w 1764"/>
                <a:gd name="T25" fmla="*/ 613 h 724"/>
                <a:gd name="T26" fmla="*/ 695 w 1764"/>
                <a:gd name="T27" fmla="*/ 204 h 724"/>
                <a:gd name="T28" fmla="*/ 722 w 1764"/>
                <a:gd name="T29" fmla="*/ 187 h 724"/>
                <a:gd name="T30" fmla="*/ 751 w 1764"/>
                <a:gd name="T31" fmla="*/ 217 h 724"/>
                <a:gd name="T32" fmla="*/ 751 w 1764"/>
                <a:gd name="T33" fmla="*/ 613 h 724"/>
                <a:gd name="T34" fmla="*/ 850 w 1764"/>
                <a:gd name="T35" fmla="*/ 724 h 724"/>
                <a:gd name="T36" fmla="*/ 951 w 1764"/>
                <a:gd name="T37" fmla="*/ 613 h 724"/>
                <a:gd name="T38" fmla="*/ 951 w 1764"/>
                <a:gd name="T39" fmla="*/ 289 h 724"/>
                <a:gd name="T40" fmla="*/ 1056 w 1764"/>
                <a:gd name="T41" fmla="*/ 186 h 724"/>
                <a:gd name="T42" fmla="*/ 1158 w 1764"/>
                <a:gd name="T43" fmla="*/ 289 h 724"/>
                <a:gd name="T44" fmla="*/ 1158 w 1764"/>
                <a:gd name="T45" fmla="*/ 613 h 724"/>
                <a:gd name="T46" fmla="*/ 1257 w 1764"/>
                <a:gd name="T47" fmla="*/ 724 h 724"/>
                <a:gd name="T48" fmla="*/ 1358 w 1764"/>
                <a:gd name="T49" fmla="*/ 613 h 724"/>
                <a:gd name="T50" fmla="*/ 1358 w 1764"/>
                <a:gd name="T51" fmla="*/ 289 h 724"/>
                <a:gd name="T52" fmla="*/ 1463 w 1764"/>
                <a:gd name="T53" fmla="*/ 186 h 724"/>
                <a:gd name="T54" fmla="*/ 1565 w 1764"/>
                <a:gd name="T55" fmla="*/ 289 h 724"/>
                <a:gd name="T56" fmla="*/ 1565 w 1764"/>
                <a:gd name="T57" fmla="*/ 613 h 724"/>
                <a:gd name="T58" fmla="*/ 1664 w 1764"/>
                <a:gd name="T59" fmla="*/ 724 h 724"/>
                <a:gd name="T60" fmla="*/ 1764 w 1764"/>
                <a:gd name="T61" fmla="*/ 613 h 724"/>
                <a:gd name="T62" fmla="*/ 1764 w 1764"/>
                <a:gd name="T63" fmla="*/ 244 h 724"/>
                <a:gd name="T64" fmla="*/ 1524 w 1764"/>
                <a:gd name="T65" fmla="*/ 13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4" h="724">
                  <a:moveTo>
                    <a:pt x="1524" y="13"/>
                  </a:moveTo>
                  <a:cubicBezTo>
                    <a:pt x="1393" y="13"/>
                    <a:pt x="1311" y="104"/>
                    <a:pt x="1311" y="104"/>
                  </a:cubicBezTo>
                  <a:cubicBezTo>
                    <a:pt x="1267" y="47"/>
                    <a:pt x="1207" y="13"/>
                    <a:pt x="1106" y="13"/>
                  </a:cubicBezTo>
                  <a:cubicBezTo>
                    <a:pt x="998" y="13"/>
                    <a:pt x="904" y="104"/>
                    <a:pt x="904" y="104"/>
                  </a:cubicBezTo>
                  <a:cubicBezTo>
                    <a:pt x="861" y="47"/>
                    <a:pt x="786" y="13"/>
                    <a:pt x="725" y="13"/>
                  </a:cubicBezTo>
                  <a:cubicBezTo>
                    <a:pt x="630" y="13"/>
                    <a:pt x="554" y="55"/>
                    <a:pt x="508" y="161"/>
                  </a:cubicBezTo>
                  <a:cubicBezTo>
                    <a:pt x="372" y="482"/>
                    <a:pt x="372" y="482"/>
                    <a:pt x="372" y="482"/>
                  </a:cubicBezTo>
                  <a:cubicBezTo>
                    <a:pt x="197" y="70"/>
                    <a:pt x="197" y="70"/>
                    <a:pt x="197" y="70"/>
                  </a:cubicBezTo>
                  <a:cubicBezTo>
                    <a:pt x="175" y="22"/>
                    <a:pt x="121" y="0"/>
                    <a:pt x="70" y="22"/>
                  </a:cubicBezTo>
                  <a:cubicBezTo>
                    <a:pt x="19" y="45"/>
                    <a:pt x="0" y="101"/>
                    <a:pt x="23" y="150"/>
                  </a:cubicBezTo>
                  <a:cubicBezTo>
                    <a:pt x="236" y="613"/>
                    <a:pt x="236" y="613"/>
                    <a:pt x="236" y="613"/>
                  </a:cubicBezTo>
                  <a:cubicBezTo>
                    <a:pt x="270" y="686"/>
                    <a:pt x="305" y="724"/>
                    <a:pt x="372" y="724"/>
                  </a:cubicBezTo>
                  <a:cubicBezTo>
                    <a:pt x="443" y="724"/>
                    <a:pt x="474" y="683"/>
                    <a:pt x="507" y="613"/>
                  </a:cubicBezTo>
                  <a:cubicBezTo>
                    <a:pt x="507" y="613"/>
                    <a:pt x="693" y="208"/>
                    <a:pt x="695" y="204"/>
                  </a:cubicBezTo>
                  <a:cubicBezTo>
                    <a:pt x="697" y="200"/>
                    <a:pt x="703" y="186"/>
                    <a:pt x="722" y="187"/>
                  </a:cubicBezTo>
                  <a:cubicBezTo>
                    <a:pt x="738" y="187"/>
                    <a:pt x="751" y="199"/>
                    <a:pt x="751" y="217"/>
                  </a:cubicBezTo>
                  <a:cubicBezTo>
                    <a:pt x="751" y="613"/>
                    <a:pt x="751" y="613"/>
                    <a:pt x="751" y="613"/>
                  </a:cubicBezTo>
                  <a:cubicBezTo>
                    <a:pt x="751" y="674"/>
                    <a:pt x="785" y="724"/>
                    <a:pt x="850" y="724"/>
                  </a:cubicBezTo>
                  <a:cubicBezTo>
                    <a:pt x="915" y="724"/>
                    <a:pt x="951" y="674"/>
                    <a:pt x="951" y="613"/>
                  </a:cubicBezTo>
                  <a:cubicBezTo>
                    <a:pt x="951" y="289"/>
                    <a:pt x="951" y="289"/>
                    <a:pt x="951" y="289"/>
                  </a:cubicBezTo>
                  <a:cubicBezTo>
                    <a:pt x="951" y="226"/>
                    <a:pt x="995" y="186"/>
                    <a:pt x="1056" y="186"/>
                  </a:cubicBezTo>
                  <a:cubicBezTo>
                    <a:pt x="1118" y="186"/>
                    <a:pt x="1158" y="228"/>
                    <a:pt x="1158" y="289"/>
                  </a:cubicBezTo>
                  <a:cubicBezTo>
                    <a:pt x="1158" y="613"/>
                    <a:pt x="1158" y="613"/>
                    <a:pt x="1158" y="613"/>
                  </a:cubicBezTo>
                  <a:cubicBezTo>
                    <a:pt x="1158" y="674"/>
                    <a:pt x="1192" y="724"/>
                    <a:pt x="1257" y="724"/>
                  </a:cubicBezTo>
                  <a:cubicBezTo>
                    <a:pt x="1322" y="724"/>
                    <a:pt x="1358" y="674"/>
                    <a:pt x="1358" y="613"/>
                  </a:cubicBezTo>
                  <a:cubicBezTo>
                    <a:pt x="1358" y="289"/>
                    <a:pt x="1358" y="289"/>
                    <a:pt x="1358" y="289"/>
                  </a:cubicBezTo>
                  <a:cubicBezTo>
                    <a:pt x="1358" y="226"/>
                    <a:pt x="1402" y="186"/>
                    <a:pt x="1463" y="186"/>
                  </a:cubicBezTo>
                  <a:cubicBezTo>
                    <a:pt x="1524" y="186"/>
                    <a:pt x="1565" y="228"/>
                    <a:pt x="1565" y="289"/>
                  </a:cubicBezTo>
                  <a:cubicBezTo>
                    <a:pt x="1565" y="613"/>
                    <a:pt x="1565" y="613"/>
                    <a:pt x="1565" y="613"/>
                  </a:cubicBezTo>
                  <a:cubicBezTo>
                    <a:pt x="1565" y="674"/>
                    <a:pt x="1599" y="724"/>
                    <a:pt x="1664" y="724"/>
                  </a:cubicBezTo>
                  <a:cubicBezTo>
                    <a:pt x="1729" y="724"/>
                    <a:pt x="1764" y="674"/>
                    <a:pt x="1764" y="613"/>
                  </a:cubicBezTo>
                  <a:cubicBezTo>
                    <a:pt x="1764" y="244"/>
                    <a:pt x="1764" y="244"/>
                    <a:pt x="1764" y="244"/>
                  </a:cubicBezTo>
                  <a:cubicBezTo>
                    <a:pt x="1764" y="108"/>
                    <a:pt x="1655" y="13"/>
                    <a:pt x="1524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1"/>
            <p:cNvSpPr>
              <a:spLocks noEditPoints="1"/>
            </p:cNvSpPr>
            <p:nvPr userDrawn="1"/>
          </p:nvSpPr>
          <p:spPr bwMode="auto">
            <a:xfrm>
              <a:off x="3104" y="4944"/>
              <a:ext cx="103" cy="103"/>
            </a:xfrm>
            <a:custGeom>
              <a:avLst/>
              <a:gdLst>
                <a:gd name="T0" fmla="*/ 0 w 167"/>
                <a:gd name="T1" fmla="*/ 84 h 167"/>
                <a:gd name="T2" fmla="*/ 0 w 167"/>
                <a:gd name="T3" fmla="*/ 83 h 167"/>
                <a:gd name="T4" fmla="*/ 84 w 167"/>
                <a:gd name="T5" fmla="*/ 0 h 167"/>
                <a:gd name="T6" fmla="*/ 167 w 167"/>
                <a:gd name="T7" fmla="*/ 83 h 167"/>
                <a:gd name="T8" fmla="*/ 167 w 167"/>
                <a:gd name="T9" fmla="*/ 83 h 167"/>
                <a:gd name="T10" fmla="*/ 84 w 167"/>
                <a:gd name="T11" fmla="*/ 167 h 167"/>
                <a:gd name="T12" fmla="*/ 0 w 167"/>
                <a:gd name="T13" fmla="*/ 84 h 167"/>
                <a:gd name="T14" fmla="*/ 151 w 167"/>
                <a:gd name="T15" fmla="*/ 83 h 167"/>
                <a:gd name="T16" fmla="*/ 151 w 167"/>
                <a:gd name="T17" fmla="*/ 83 h 167"/>
                <a:gd name="T18" fmla="*/ 84 w 167"/>
                <a:gd name="T19" fmla="*/ 15 h 167"/>
                <a:gd name="T20" fmla="*/ 16 w 167"/>
                <a:gd name="T21" fmla="*/ 83 h 167"/>
                <a:gd name="T22" fmla="*/ 16 w 167"/>
                <a:gd name="T23" fmla="*/ 84 h 167"/>
                <a:gd name="T24" fmla="*/ 84 w 167"/>
                <a:gd name="T25" fmla="*/ 152 h 167"/>
                <a:gd name="T26" fmla="*/ 151 w 167"/>
                <a:gd name="T27" fmla="*/ 83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7" h="167">
                  <a:moveTo>
                    <a:pt x="0" y="84"/>
                  </a:moveTo>
                  <a:cubicBezTo>
                    <a:pt x="0" y="83"/>
                    <a:pt x="0" y="83"/>
                    <a:pt x="0" y="83"/>
                  </a:cubicBezTo>
                  <a:cubicBezTo>
                    <a:pt x="0" y="38"/>
                    <a:pt x="37" y="0"/>
                    <a:pt x="84" y="0"/>
                  </a:cubicBezTo>
                  <a:cubicBezTo>
                    <a:pt x="131" y="0"/>
                    <a:pt x="167" y="38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129"/>
                    <a:pt x="130" y="167"/>
                    <a:pt x="84" y="167"/>
                  </a:cubicBezTo>
                  <a:cubicBezTo>
                    <a:pt x="36" y="167"/>
                    <a:pt x="0" y="130"/>
                    <a:pt x="0" y="84"/>
                  </a:cubicBezTo>
                  <a:moveTo>
                    <a:pt x="151" y="83"/>
                  </a:moveTo>
                  <a:cubicBezTo>
                    <a:pt x="151" y="83"/>
                    <a:pt x="151" y="83"/>
                    <a:pt x="151" y="83"/>
                  </a:cubicBezTo>
                  <a:cubicBezTo>
                    <a:pt x="151" y="46"/>
                    <a:pt x="122" y="15"/>
                    <a:pt x="84" y="15"/>
                  </a:cubicBezTo>
                  <a:cubicBezTo>
                    <a:pt x="45" y="15"/>
                    <a:pt x="16" y="46"/>
                    <a:pt x="16" y="83"/>
                  </a:cubicBezTo>
                  <a:cubicBezTo>
                    <a:pt x="16" y="84"/>
                    <a:pt x="16" y="84"/>
                    <a:pt x="16" y="84"/>
                  </a:cubicBezTo>
                  <a:cubicBezTo>
                    <a:pt x="16" y="121"/>
                    <a:pt x="45" y="152"/>
                    <a:pt x="84" y="152"/>
                  </a:cubicBezTo>
                  <a:cubicBezTo>
                    <a:pt x="122" y="152"/>
                    <a:pt x="151" y="121"/>
                    <a:pt x="151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2"/>
            <p:cNvSpPr>
              <a:spLocks noEditPoints="1"/>
            </p:cNvSpPr>
            <p:nvPr userDrawn="1"/>
          </p:nvSpPr>
          <p:spPr bwMode="auto">
            <a:xfrm>
              <a:off x="3136" y="4970"/>
              <a:ext cx="42" cy="50"/>
            </a:xfrm>
            <a:custGeom>
              <a:avLst/>
              <a:gdLst>
                <a:gd name="T0" fmla="*/ 0 w 67"/>
                <a:gd name="T1" fmla="*/ 9 h 81"/>
                <a:gd name="T2" fmla="*/ 9 w 67"/>
                <a:gd name="T3" fmla="*/ 0 h 81"/>
                <a:gd name="T4" fmla="*/ 36 w 67"/>
                <a:gd name="T5" fmla="*/ 0 h 81"/>
                <a:gd name="T6" fmla="*/ 60 w 67"/>
                <a:gd name="T7" fmla="*/ 8 h 81"/>
                <a:gd name="T8" fmla="*/ 67 w 67"/>
                <a:gd name="T9" fmla="*/ 26 h 81"/>
                <a:gd name="T10" fmla="*/ 67 w 67"/>
                <a:gd name="T11" fmla="*/ 27 h 81"/>
                <a:gd name="T12" fmla="*/ 51 w 67"/>
                <a:gd name="T13" fmla="*/ 51 h 81"/>
                <a:gd name="T14" fmla="*/ 63 w 67"/>
                <a:gd name="T15" fmla="*/ 66 h 81"/>
                <a:gd name="T16" fmla="*/ 66 w 67"/>
                <a:gd name="T17" fmla="*/ 73 h 81"/>
                <a:gd name="T18" fmla="*/ 58 w 67"/>
                <a:gd name="T19" fmla="*/ 81 h 81"/>
                <a:gd name="T20" fmla="*/ 49 w 67"/>
                <a:gd name="T21" fmla="*/ 76 h 81"/>
                <a:gd name="T22" fmla="*/ 32 w 67"/>
                <a:gd name="T23" fmla="*/ 55 h 81"/>
                <a:gd name="T24" fmla="*/ 17 w 67"/>
                <a:gd name="T25" fmla="*/ 55 h 81"/>
                <a:gd name="T26" fmla="*/ 17 w 67"/>
                <a:gd name="T27" fmla="*/ 72 h 81"/>
                <a:gd name="T28" fmla="*/ 9 w 67"/>
                <a:gd name="T29" fmla="*/ 81 h 81"/>
                <a:gd name="T30" fmla="*/ 0 w 67"/>
                <a:gd name="T31" fmla="*/ 72 h 81"/>
                <a:gd name="T32" fmla="*/ 0 w 67"/>
                <a:gd name="T33" fmla="*/ 9 h 81"/>
                <a:gd name="T34" fmla="*/ 35 w 67"/>
                <a:gd name="T35" fmla="*/ 39 h 81"/>
                <a:gd name="T36" fmla="*/ 49 w 67"/>
                <a:gd name="T37" fmla="*/ 27 h 81"/>
                <a:gd name="T38" fmla="*/ 49 w 67"/>
                <a:gd name="T39" fmla="*/ 27 h 81"/>
                <a:gd name="T40" fmla="*/ 35 w 67"/>
                <a:gd name="T41" fmla="*/ 16 h 81"/>
                <a:gd name="T42" fmla="*/ 17 w 67"/>
                <a:gd name="T43" fmla="*/ 16 h 81"/>
                <a:gd name="T44" fmla="*/ 17 w 67"/>
                <a:gd name="T45" fmla="*/ 39 h 81"/>
                <a:gd name="T46" fmla="*/ 35 w 67"/>
                <a:gd name="T47" fmla="*/ 3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81">
                  <a:moveTo>
                    <a:pt x="0" y="9"/>
                  </a:moveTo>
                  <a:cubicBezTo>
                    <a:pt x="0" y="4"/>
                    <a:pt x="4" y="0"/>
                    <a:pt x="9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5" y="3"/>
                    <a:pt x="60" y="8"/>
                  </a:cubicBezTo>
                  <a:cubicBezTo>
                    <a:pt x="65" y="12"/>
                    <a:pt x="67" y="19"/>
                    <a:pt x="67" y="2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9"/>
                    <a:pt x="61" y="47"/>
                    <a:pt x="51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5" y="68"/>
                    <a:pt x="66" y="70"/>
                    <a:pt x="66" y="73"/>
                  </a:cubicBezTo>
                  <a:cubicBezTo>
                    <a:pt x="66" y="78"/>
                    <a:pt x="62" y="81"/>
                    <a:pt x="58" y="81"/>
                  </a:cubicBezTo>
                  <a:cubicBezTo>
                    <a:pt x="54" y="81"/>
                    <a:pt x="51" y="79"/>
                    <a:pt x="49" y="76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7"/>
                    <a:pt x="14" y="81"/>
                    <a:pt x="9" y="81"/>
                  </a:cubicBezTo>
                  <a:cubicBezTo>
                    <a:pt x="4" y="81"/>
                    <a:pt x="0" y="77"/>
                    <a:pt x="0" y="72"/>
                  </a:cubicBezTo>
                  <a:lnTo>
                    <a:pt x="0" y="9"/>
                  </a:lnTo>
                  <a:close/>
                  <a:moveTo>
                    <a:pt x="35" y="39"/>
                  </a:moveTo>
                  <a:cubicBezTo>
                    <a:pt x="44" y="39"/>
                    <a:pt x="49" y="34"/>
                    <a:pt x="49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20"/>
                    <a:pt x="44" y="16"/>
                    <a:pt x="3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39"/>
                    <a:pt x="17" y="39"/>
                    <a:pt x="17" y="39"/>
                  </a:cubicBezTo>
                  <a:lnTo>
                    <a:pt x="35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625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50" r:id="rId9"/>
    <p:sldLayoutId id="2147483729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  <p:sldLayoutId id="2147483741" r:id="rId18"/>
    <p:sldLayoutId id="2147483742" r:id="rId19"/>
    <p:sldLayoutId id="2147483743" r:id="rId20"/>
    <p:sldLayoutId id="2147483744" r:id="rId21"/>
    <p:sldLayoutId id="2147483745" r:id="rId22"/>
    <p:sldLayoutId id="2147483746" r:id="rId23"/>
    <p:sldLayoutId id="2147483747" r:id="rId24"/>
    <p:sldLayoutId id="2147483748" r:id="rId25"/>
    <p:sldLayoutId id="2147483749" r:id="rId2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Calibri" panose="020F050202020403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Calibri" panose="020F050202020403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mware.com/explorer-apis" TargetMode="External"/><Relationship Id="rId7" Type="http://schemas.openxmlformats.org/officeDocument/2006/relationships/hyperlink" Target="https://www.virtuallyghetto.com/2017/06/introducing-alexa-to-a-few-more-vmware-apis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thehumblelab.com/integrating-echo-vmware/" TargetMode="External"/><Relationship Id="rId5" Type="http://schemas.openxmlformats.org/officeDocument/2006/relationships/hyperlink" Target="https://flask-ask.readthedocs.io/en/latest/" TargetMode="External"/><Relationship Id="rId4" Type="http://schemas.openxmlformats.org/officeDocument/2006/relationships/hyperlink" Target="http://flask.pocoo.org/docs/0.12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yde/Hackathon-Train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yde/Hackathon-Traini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20043" y="5047275"/>
            <a:ext cx="5329412" cy="744123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Arial"/>
                <a:cs typeface="Arial"/>
              </a:rPr>
              <a:t>Cody De Arkland (@</a:t>
            </a:r>
            <a:r>
              <a:rPr lang="en-US" dirty="0" err="1">
                <a:solidFill>
                  <a:srgbClr val="FFFFFF"/>
                </a:solidFill>
                <a:latin typeface="Arial"/>
                <a:cs typeface="Arial"/>
              </a:rPr>
              <a:t>codydearkland</a:t>
            </a:r>
            <a:r>
              <a:rPr lang="en-US" dirty="0" smtClean="0">
                <a:solidFill>
                  <a:srgbClr val="FFFFFF"/>
                </a:solidFill>
                <a:latin typeface="Arial"/>
                <a:cs typeface="Arial"/>
              </a:rPr>
              <a:t>)</a:t>
            </a:r>
            <a:endParaRPr lang="en-US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VMTN6721U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#VMworld2017 #VMTN6721U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Hackathon Training: Integrating VMware API’s and Amazon Echo (Alexa)</a:t>
            </a:r>
          </a:p>
        </p:txBody>
      </p:sp>
    </p:spTree>
    <p:extLst>
      <p:ext uri="{BB962C8B-B14F-4D97-AF65-F5344CB8AC3E}">
        <p14:creationId xmlns:p14="http://schemas.microsoft.com/office/powerpoint/2010/main" val="131992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898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6976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9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“Alexa…What Should I Have to Get Started”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294967295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3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7D6A1D-74F9-4FBB-8F9E-C41C9C8DEA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" y="1476375"/>
            <a:ext cx="11145839" cy="380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16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371600"/>
            <a:ext cx="11163459" cy="4648200"/>
          </a:xfrm>
        </p:spPr>
        <p:txBody>
          <a:bodyPr/>
          <a:lstStyle/>
          <a:p>
            <a:r>
              <a:rPr lang="en-US" dirty="0"/>
              <a:t>VMWare{CODE} API Explorer</a:t>
            </a:r>
          </a:p>
          <a:p>
            <a:pPr lvl="1"/>
            <a:r>
              <a:rPr lang="en-US" dirty="0">
                <a:hlinkClick r:id="rId3"/>
              </a:rPr>
              <a:t>https://code.vmware.com/explorer-apis</a:t>
            </a:r>
            <a:r>
              <a:rPr lang="en-US" dirty="0"/>
              <a:t> </a:t>
            </a:r>
          </a:p>
          <a:p>
            <a:r>
              <a:rPr lang="en-US" dirty="0"/>
              <a:t>Python Flask Documentation </a:t>
            </a:r>
          </a:p>
          <a:p>
            <a:pPr lvl="1"/>
            <a:r>
              <a:rPr lang="en-US" dirty="0">
                <a:hlinkClick r:id="rId4"/>
              </a:rPr>
              <a:t>http://flask.pocoo.org/docs/0.12/</a:t>
            </a:r>
            <a:r>
              <a:rPr lang="en-US" dirty="0"/>
              <a:t> </a:t>
            </a:r>
          </a:p>
          <a:p>
            <a:r>
              <a:rPr lang="en-US" dirty="0"/>
              <a:t>Flask-ASK Documentation Page</a:t>
            </a:r>
          </a:p>
          <a:p>
            <a:pPr lvl="1"/>
            <a:r>
              <a:rPr lang="en-US" dirty="0">
                <a:hlinkClick r:id="rId5"/>
              </a:rPr>
              <a:t>https://flask-ask.readthedocs.io/en/latest/</a:t>
            </a:r>
            <a:r>
              <a:rPr lang="en-US" dirty="0"/>
              <a:t> </a:t>
            </a:r>
          </a:p>
          <a:p>
            <a:r>
              <a:rPr lang="en-US" dirty="0"/>
              <a:t>Cody De </a:t>
            </a:r>
            <a:r>
              <a:rPr lang="en-US" dirty="0" err="1"/>
              <a:t>Arkland’s</a:t>
            </a:r>
            <a:r>
              <a:rPr lang="en-US" dirty="0"/>
              <a:t> Blog on Amazon Echo Integration</a:t>
            </a:r>
          </a:p>
          <a:p>
            <a:pPr lvl="1"/>
            <a:r>
              <a:rPr lang="en-US" dirty="0">
                <a:hlinkClick r:id="rId6"/>
              </a:rPr>
              <a:t>https://www.thehumblelab.com/integrating-echo-vmware/</a:t>
            </a:r>
            <a:r>
              <a:rPr lang="en-US" dirty="0"/>
              <a:t> </a:t>
            </a:r>
          </a:p>
          <a:p>
            <a:r>
              <a:rPr lang="en-US" dirty="0"/>
              <a:t>William Lam’s Blog on Furthering Echo Integration</a:t>
            </a:r>
          </a:p>
          <a:p>
            <a:pPr lvl="1"/>
            <a:r>
              <a:rPr lang="en-US" dirty="0">
                <a:hlinkClick r:id="rId7"/>
              </a:rPr>
              <a:t>https://www.virtuallyghetto.com/2017/06/introducing-alexa-to-a-few-more-vmware-apis.html</a:t>
            </a:r>
            <a:r>
              <a:rPr lang="en-US" dirty="0"/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3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0" y="1276350"/>
            <a:ext cx="10969943" cy="43434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You can clone the training content for this repository at the following GitHub URL </a:t>
            </a:r>
          </a:p>
          <a:p>
            <a:pPr marL="0" indent="0" algn="ctr">
              <a:buNone/>
            </a:pPr>
            <a:r>
              <a:rPr lang="en-US" sz="4000" dirty="0">
                <a:hlinkClick r:id="rId3"/>
              </a:rPr>
              <a:t>https://github.com/codyde/Hackathon-Training</a:t>
            </a:r>
            <a:r>
              <a:rPr lang="en-US" sz="4000" dirty="0"/>
              <a:t>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294967295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5</a:t>
            </a:fld>
            <a:endParaRPr lang="en-US"/>
          </a:p>
        </p:txBody>
      </p:sp>
      <p:pic>
        <p:nvPicPr>
          <p:cNvPr id="2052" name="Picture 4" descr="Image result for fork me on github">
            <a:extLst>
              <a:ext uri="{FF2B5EF4-FFF2-40B4-BE49-F238E27FC236}">
                <a16:creationId xmlns:a16="http://schemas.microsoft.com/office/drawing/2014/main" id="{C23C3817-B326-4A96-9277-E3E923D8E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375" y="0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189814-8299-47A4-A784-9B5AEA5DC66E}"/>
              </a:ext>
            </a:extLst>
          </p:cNvPr>
          <p:cNvSpPr txBox="1"/>
          <p:nvPr/>
        </p:nvSpPr>
        <p:spPr>
          <a:xfrm>
            <a:off x="3889373" y="4165600"/>
            <a:ext cx="4410075" cy="18764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285750" indent="-28575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Install Git on your System </a:t>
            </a:r>
          </a:p>
          <a:p>
            <a:pPr marL="285750" indent="-28575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Change to Desired Directory</a:t>
            </a:r>
          </a:p>
          <a:p>
            <a:pPr marL="285750" indent="-28575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“Git Clone” the URL Above</a:t>
            </a:r>
          </a:p>
          <a:p>
            <a:pPr marL="285750" indent="-28575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Enjoy the Hackathon Content at Home!</a:t>
            </a:r>
          </a:p>
          <a:p>
            <a:pPr marL="285750" indent="-28575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Fork and Contribute!  </a:t>
            </a:r>
          </a:p>
        </p:txBody>
      </p:sp>
    </p:spTree>
    <p:extLst>
      <p:ext uri="{BB962C8B-B14F-4D97-AF65-F5344CB8AC3E}">
        <p14:creationId xmlns:p14="http://schemas.microsoft.com/office/powerpoint/2010/main" val="367703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“Alexa…What Are We Going to Accomplish”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371600"/>
            <a:ext cx="5943759" cy="4648200"/>
          </a:xfrm>
        </p:spPr>
        <p:txBody>
          <a:bodyPr/>
          <a:lstStyle/>
          <a:p>
            <a:r>
              <a:rPr lang="en-US" dirty="0"/>
              <a:t>Programmability with the Amazon Echo</a:t>
            </a:r>
          </a:p>
          <a:p>
            <a:r>
              <a:rPr lang="en-US" dirty="0"/>
              <a:t>Evolution of VMware API’s</a:t>
            </a:r>
          </a:p>
          <a:p>
            <a:r>
              <a:rPr lang="en-US" dirty="0"/>
              <a:t>Echo Interaction with API and SDK’s </a:t>
            </a:r>
          </a:p>
          <a:p>
            <a:r>
              <a:rPr lang="en-US" dirty="0"/>
              <a:t>Formatting Responses </a:t>
            </a:r>
          </a:p>
          <a:p>
            <a:r>
              <a:rPr lang="en-US" dirty="0"/>
              <a:t>Deploying Skills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002" y="1371600"/>
            <a:ext cx="4906324" cy="275688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262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Why The Echo?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371600"/>
            <a:ext cx="5109313" cy="3518026"/>
          </a:xfrm>
        </p:spPr>
        <p:txBody>
          <a:bodyPr/>
          <a:lstStyle/>
          <a:p>
            <a:r>
              <a:rPr lang="en-US" dirty="0"/>
              <a:t>Extremely Extensible </a:t>
            </a:r>
          </a:p>
          <a:p>
            <a:pPr lvl="1"/>
            <a:r>
              <a:rPr lang="en-US" dirty="0"/>
              <a:t>Multiple Language Support </a:t>
            </a:r>
          </a:p>
          <a:p>
            <a:pPr lvl="2"/>
            <a:r>
              <a:rPr lang="en-US" dirty="0"/>
              <a:t>Python, NodeJS, Anything “REST Capable”</a:t>
            </a:r>
          </a:p>
          <a:p>
            <a:r>
              <a:rPr lang="en-US" dirty="0"/>
              <a:t>Many Frameworks</a:t>
            </a:r>
          </a:p>
          <a:p>
            <a:pPr lvl="2"/>
            <a:r>
              <a:rPr lang="en-US" dirty="0"/>
              <a:t>Standard SDKs/Mature Community SDKs</a:t>
            </a:r>
          </a:p>
          <a:p>
            <a:pPr lvl="2"/>
            <a:r>
              <a:rPr lang="en-US" dirty="0"/>
              <a:t>Easy to get Started</a:t>
            </a:r>
          </a:p>
          <a:p>
            <a:r>
              <a:rPr lang="en-US" dirty="0"/>
              <a:t>Directly Integrated with all things AWS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7</a:t>
            </a:fld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6DC8805-7784-456F-8244-F57C2196958F}"/>
              </a:ext>
            </a:extLst>
          </p:cNvPr>
          <p:cNvGrpSpPr/>
          <p:nvPr/>
        </p:nvGrpSpPr>
        <p:grpSpPr>
          <a:xfrm>
            <a:off x="5965462" y="1023776"/>
            <a:ext cx="4319950" cy="1127449"/>
            <a:chOff x="5965462" y="1023776"/>
            <a:chExt cx="4319950" cy="1127449"/>
          </a:xfrm>
        </p:grpSpPr>
        <p:pic>
          <p:nvPicPr>
            <p:cNvPr id="1028" name="Picture 4" descr="Image result for python logo">
              <a:extLst>
                <a:ext uri="{FF2B5EF4-FFF2-40B4-BE49-F238E27FC236}">
                  <a16:creationId xmlns:a16="http://schemas.microsoft.com/office/drawing/2014/main" id="{94C9ACDF-9B47-4D0B-877E-31BA7D9FC9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5462" y="1023776"/>
              <a:ext cx="1096962" cy="1096962"/>
            </a:xfrm>
            <a:prstGeom prst="rect">
              <a:avLst/>
            </a:prstGeom>
            <a:noFill/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age result for nodejs logo">
              <a:extLst>
                <a:ext uri="{FF2B5EF4-FFF2-40B4-BE49-F238E27FC236}">
                  <a16:creationId xmlns:a16="http://schemas.microsoft.com/office/drawing/2014/main" id="{4290A4AF-463F-4286-8D10-09DA0C43D2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49600" y="1199965"/>
              <a:ext cx="1265237" cy="7750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ruby logo">
              <a:extLst>
                <a:ext uri="{FF2B5EF4-FFF2-40B4-BE49-F238E27FC236}">
                  <a16:creationId xmlns:a16="http://schemas.microsoft.com/office/drawing/2014/main" id="{698340D4-340E-42D6-96AF-337F3680F2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44462" y="1192214"/>
              <a:ext cx="790575" cy="790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https://blog.golang.org/gopher/gopher.png">
              <a:extLst>
                <a:ext uri="{FF2B5EF4-FFF2-40B4-BE49-F238E27FC236}">
                  <a16:creationId xmlns:a16="http://schemas.microsoft.com/office/drawing/2014/main" id="{ABF1455F-0817-453D-A0F8-EB02962789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64662" y="1023776"/>
              <a:ext cx="920750" cy="11274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6" name="Picture 12" descr="http://flask-ask.readthedocs.io/en/latest/_images/logo-full.png">
            <a:extLst>
              <a:ext uri="{FF2B5EF4-FFF2-40B4-BE49-F238E27FC236}">
                <a16:creationId xmlns:a16="http://schemas.microsoft.com/office/drawing/2014/main" id="{174BCB09-53D7-4851-9DB2-8249B8E5E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2424" y="2236167"/>
            <a:ext cx="2130250" cy="833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C5F5F91-AB61-4701-A2CF-B22E2B5488D8}"/>
              </a:ext>
            </a:extLst>
          </p:cNvPr>
          <p:cNvGrpSpPr/>
          <p:nvPr/>
        </p:nvGrpSpPr>
        <p:grpSpPr>
          <a:xfrm>
            <a:off x="8645373" y="3337964"/>
            <a:ext cx="1683910" cy="1567668"/>
            <a:chOff x="8645373" y="3337964"/>
            <a:chExt cx="1683910" cy="156766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582B20F-E8BC-4C01-A6D9-55F1CA925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21031" y="3337964"/>
              <a:ext cx="932594" cy="1124599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A4674F4-8800-438D-BC1D-224D1E092DDC}"/>
                </a:ext>
              </a:extLst>
            </p:cNvPr>
            <p:cNvSpPr/>
            <p:nvPr/>
          </p:nvSpPr>
          <p:spPr>
            <a:xfrm>
              <a:off x="8645373" y="4443967"/>
              <a:ext cx="168391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b="1" dirty="0"/>
                <a:t>AWS </a:t>
              </a:r>
              <a:br>
                <a:rPr lang="en-US" sz="1200" b="1" dirty="0"/>
              </a:br>
              <a:r>
                <a:rPr lang="en-US" sz="1200" b="1" dirty="0" err="1"/>
                <a:t>CodePipeline</a:t>
              </a:r>
              <a:endParaRPr lang="en-US" sz="1200" b="1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79F066-2203-44FC-B69E-5D6FE0246032}"/>
              </a:ext>
            </a:extLst>
          </p:cNvPr>
          <p:cNvGrpSpPr/>
          <p:nvPr/>
        </p:nvGrpSpPr>
        <p:grpSpPr>
          <a:xfrm>
            <a:off x="7460799" y="3374044"/>
            <a:ext cx="1333500" cy="1515582"/>
            <a:chOff x="7460799" y="3374044"/>
            <a:chExt cx="1333500" cy="151558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380A947-1B2B-4F33-993B-2E5B7A6AC55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2602" y="3374044"/>
              <a:ext cx="876255" cy="1048633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21FB582-0521-4C59-AF93-48E1BEC8C00E}"/>
                </a:ext>
              </a:extLst>
            </p:cNvPr>
            <p:cNvSpPr/>
            <p:nvPr/>
          </p:nvSpPr>
          <p:spPr>
            <a:xfrm>
              <a:off x="7460799" y="4458739"/>
              <a:ext cx="133350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 dirty="0"/>
                <a:t>AWS </a:t>
              </a:r>
              <a:br>
                <a:rPr lang="en-US" sz="1100" b="1" dirty="0"/>
              </a:br>
              <a:r>
                <a:rPr lang="en-US" sz="1100" b="1" dirty="0" err="1"/>
                <a:t>CodeBuild</a:t>
              </a:r>
              <a:endParaRPr lang="en-US" sz="1100" b="1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8C041F-29A5-4E97-A3C0-CFDD738A3EA5}"/>
              </a:ext>
            </a:extLst>
          </p:cNvPr>
          <p:cNvGrpSpPr/>
          <p:nvPr/>
        </p:nvGrpSpPr>
        <p:grpSpPr>
          <a:xfrm>
            <a:off x="6094412" y="3337964"/>
            <a:ext cx="1120775" cy="1551662"/>
            <a:chOff x="6094412" y="3337964"/>
            <a:chExt cx="1120775" cy="1551662"/>
          </a:xfrm>
        </p:grpSpPr>
        <p:pic>
          <p:nvPicPr>
            <p:cNvPr id="1038" name="Picture 14" descr="Image result for aws lambda logo">
              <a:extLst>
                <a:ext uri="{FF2B5EF4-FFF2-40B4-BE49-F238E27FC236}">
                  <a16:creationId xmlns:a16="http://schemas.microsoft.com/office/drawing/2014/main" id="{2F9E50B8-6924-41C2-9331-45AB6BCF00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4412" y="3337964"/>
              <a:ext cx="1120775" cy="1120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51042D2-9370-4C87-B620-2DF23FCCACCE}"/>
                </a:ext>
              </a:extLst>
            </p:cNvPr>
            <p:cNvSpPr/>
            <p:nvPr/>
          </p:nvSpPr>
          <p:spPr>
            <a:xfrm>
              <a:off x="6117749" y="4458739"/>
              <a:ext cx="1074099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100" b="1" dirty="0"/>
                <a:t>AWS</a:t>
              </a:r>
            </a:p>
            <a:p>
              <a:pPr algn="ctr"/>
              <a:r>
                <a:rPr lang="en-US" sz="1100" b="1" dirty="0"/>
                <a:t>Lambda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184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Hackathon Training Mission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0" y="1238250"/>
            <a:ext cx="10969943" cy="4343400"/>
          </a:xfrm>
        </p:spPr>
        <p:txBody>
          <a:bodyPr/>
          <a:lstStyle/>
          <a:p>
            <a:r>
              <a:rPr lang="en-US" dirty="0"/>
              <a:t>Create a Basic Flask Server in Python </a:t>
            </a:r>
          </a:p>
          <a:p>
            <a:r>
              <a:rPr lang="en-US" dirty="0"/>
              <a:t>Learn how to build interaction between Amazon Echo and vCenter API’s</a:t>
            </a:r>
          </a:p>
          <a:p>
            <a:r>
              <a:rPr lang="en-US" dirty="0"/>
              <a:t>Build a basic configuration interface </a:t>
            </a:r>
          </a:p>
          <a:p>
            <a:r>
              <a:rPr lang="en-US" dirty="0"/>
              <a:t>Design creative responses to Amazon Echo Intents</a:t>
            </a:r>
          </a:p>
          <a:p>
            <a:r>
              <a:rPr lang="en-US" dirty="0"/>
              <a:t>Learn to host a skill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294967295"/>
          </p:nvPr>
        </p:nvSpPr>
        <p:spPr>
          <a:xfrm>
            <a:off x="5105161" y="6464301"/>
            <a:ext cx="5180251" cy="1492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6D8CF-3CDE-4807-BCD2-C9F2B831AAA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1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Get Started!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 Along in the GitHub Repository</a:t>
            </a:r>
          </a:p>
          <a:p>
            <a:r>
              <a:rPr lang="en-US" dirty="0">
                <a:hlinkClick r:id="rId3"/>
              </a:rPr>
              <a:t>https://github.com/codyde/Hackathon-Training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280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DATAFILEFULLNAME" val="D:\Jobs\Jack Morton\VMworld 2014\Template and Master Session\VMworld 2014 Master Session Report 081714 for Merge.xls"/>
  <p:tag name="DATAFOLDER" val="D:\Jobs\Jack Morton\VMworld 2014\Template and Master Session\"/>
  <p:tag name="DATAFILE" val="VMworld 2014 Master Session Report 081714 for Merge.xls"/>
  <p:tag name="WORKSHEETINDEX" val="0"/>
  <p:tag name="ROTATEDATA" val="NO"/>
  <p:tag name="OUTPUTFOLDER" val="D:\Jobs\Jack Morton\VMworld 2014\Titles\"/>
  <p:tag name="OUTPUTFILE" val="Titles Populated v01.pptx"/>
  <p:tag name="MERGEMODE" val="SLIDES"/>
  <p:tag name="SKIPFEEDBACK" val="NO"/>
  <p:tag name="TESTMODE" val="NO"/>
  <p:tag name="TESTSTARTRECORD" val="1"/>
  <p:tag name="TESTENDRECORD" val="0"/>
</p:tagLst>
</file>

<file path=ppt/theme/theme1.xml><?xml version="1.0" encoding="utf-8"?>
<a:theme xmlns:a="http://schemas.openxmlformats.org/drawingml/2006/main" name="VMworld 2016_white_16x9_corp colors">
  <a:themeElements>
    <a:clrScheme name="VMware brand colors 2015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AADB1E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2"/>
          </a:solidFill>
          <a:miter lim="800000"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 dirty="0" smtClean="0"/>
        </a:defPPr>
      </a:lstStyle>
    </a:txDef>
  </a:objectDefaults>
  <a:extraClrSchemeLst/>
  <a:custClrLst>
    <a:custClr name="PMS130">
      <a:srgbClr val="FDB813"/>
    </a:custClr>
    <a:custClr name="PMS144">
      <a:srgbClr val="F8981D"/>
    </a:custClr>
    <a:custClr name="PMS180">
      <a:srgbClr val="D9541E"/>
    </a:custClr>
    <a:custClr name="PMS1807">
      <a:srgbClr val="9E3039"/>
    </a:custClr>
    <a:custClr name="PMS195">
      <a:srgbClr val="820024"/>
    </a:custClr>
    <a:custClr name="PMS174">
      <a:srgbClr val="9A3B26"/>
    </a:custClr>
    <a:custClr name="PMS7519">
      <a:srgbClr val="574319"/>
    </a:custClr>
    <a:custClr name="PMS654">
      <a:srgbClr val="003D79"/>
    </a:custClr>
  </a:custClr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259</Words>
  <Application>Microsoft Office PowerPoint</Application>
  <PresentationFormat>Custom</PresentationFormat>
  <Paragraphs>74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VMworld 2016_white_16x9_corp colors</vt:lpstr>
      <vt:lpstr>Hackathon Training: Integrating VMware API’s and Amazon Echo (Alexa)</vt:lpstr>
      <vt:lpstr>PowerPoint Presentation</vt:lpstr>
      <vt:lpstr>“Alexa…What Should I Have to Get Started”</vt:lpstr>
      <vt:lpstr>Great Resources</vt:lpstr>
      <vt:lpstr>PowerPoint Presentation</vt:lpstr>
      <vt:lpstr>“Alexa…What Are We Going to Accomplish” </vt:lpstr>
      <vt:lpstr>So Why The Echo?</vt:lpstr>
      <vt:lpstr>Hackathon Training Mission</vt:lpstr>
      <vt:lpstr>Lets Get Started!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</cp:revision>
  <dcterms:modified xsi:type="dcterms:W3CDTF">2017-09-05T18:41:11Z</dcterms:modified>
</cp:coreProperties>
</file>

<file path=docProps/thumbnail.jpeg>
</file>